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</p:sldIdLst>
  <p:sldSz cx="7559675" cy="106918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howGuides="1">
      <p:cViewPr varScale="1">
        <p:scale>
          <a:sx n="68" d="100"/>
          <a:sy n="68" d="100"/>
        </p:scale>
        <p:origin x="3186" y="66"/>
      </p:cViewPr>
      <p:guideLst>
        <p:guide orient="horz" pos="336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_チラシオモ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5878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 userDrawn="1">
          <p15:clr>
            <a:srgbClr val="FBAE40"/>
          </p15:clr>
        </p15:guide>
        <p15:guide id="2" pos="238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チラシウ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5522CBB-B1E4-C9CE-4A1D-B7FDB0B10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8" y="-1"/>
            <a:ext cx="7557527" cy="1069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1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7">
          <p15:clr>
            <a:srgbClr val="FBAE40"/>
          </p15:clr>
        </p15:guide>
        <p15:guide id="2" pos="23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F19622-2742-4F45-97F9-7BDE15CD5DDF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36E384-4D9E-854B-A192-F3D2317C0E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48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66F67B84-095C-0CD1-267C-CC76249EE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1"/>
            <a:ext cx="7559675" cy="1068891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A3D654-B974-ED18-263E-1AF4A4B4CC9C}"/>
              </a:ext>
            </a:extLst>
          </p:cNvPr>
          <p:cNvSpPr txBox="1"/>
          <p:nvPr/>
        </p:nvSpPr>
        <p:spPr>
          <a:xfrm>
            <a:off x="4942113" y="9858183"/>
            <a:ext cx="2173857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900" spc="-8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latin typeface="Meiryo" panose="020B0604030504040204" pitchFamily="34" charset="-128"/>
                <a:ea typeface="Meiryo" panose="020B0604030504040204" pitchFamily="34" charset="-128"/>
              </a:rPr>
              <a:t>ウォーターネットロジ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9DF63E9-19BC-4AF9-2EFF-EF85FC1D24A8}"/>
              </a:ext>
            </a:extLst>
          </p:cNvPr>
          <p:cNvSpPr txBox="1"/>
          <p:nvPr/>
        </p:nvSpPr>
        <p:spPr>
          <a:xfrm>
            <a:off x="7707086" y="9788933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⇐御社名を入力ください</a:t>
            </a:r>
          </a:p>
        </p:txBody>
      </p:sp>
    </p:spTree>
    <p:extLst>
      <p:ext uri="{BB962C8B-B14F-4D97-AF65-F5344CB8AC3E}">
        <p14:creationId xmlns:p14="http://schemas.microsoft.com/office/powerpoint/2010/main" val="3887997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091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</TotalTime>
  <Words>6</Words>
  <Application>Microsoft Office PowerPoint</Application>
  <PresentationFormat>ユーザー設定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Meiryo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稲垣 仁美</dc:creator>
  <cp:lastModifiedBy>water-m</cp:lastModifiedBy>
  <cp:revision>4</cp:revision>
  <cp:lastPrinted>2026-08-27T02:52:15Z</cp:lastPrinted>
  <dcterms:created xsi:type="dcterms:W3CDTF">2026-04-17T01:14:20Z</dcterms:created>
  <dcterms:modified xsi:type="dcterms:W3CDTF">2026-08-27T04:20:23Z</dcterms:modified>
</cp:coreProperties>
</file>